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1" r:id="rId32"/>
    <p:sldId id="292" r:id="rId33"/>
    <p:sldId id="293" r:id="rId34"/>
    <p:sldId id="294" r:id="rId35"/>
    <p:sldId id="287" r:id="rId36"/>
    <p:sldId id="288" r:id="rId37"/>
    <p:sldId id="289" r:id="rId38"/>
    <p:sldId id="290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7" r:id="rId50"/>
    <p:sldId id="308" r:id="rId51"/>
    <p:sldId id="309" r:id="rId52"/>
    <p:sldId id="297" r:id="rId5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9"/>
    <p:restoredTop sz="94759"/>
  </p:normalViewPr>
  <p:slideViewPr>
    <p:cSldViewPr snapToGrid="0" snapToObjects="1">
      <p:cViewPr varScale="1">
        <p:scale>
          <a:sx n="116" d="100"/>
          <a:sy n="116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1098-985A-6327-39E7-A515052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136624"/>
            <a:ext cx="10355855" cy="4766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0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89C6C-6F28-2577-A6B1-D0C87F5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199760"/>
            <a:ext cx="9610880" cy="4703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51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EEDFF26-916C-3EEE-9017-DB6DC545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01586"/>
              </p:ext>
            </p:extLst>
          </p:nvPr>
        </p:nvGraphicFramePr>
        <p:xfrm>
          <a:off x="176270" y="2872739"/>
          <a:ext cx="11710930" cy="252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186">
                  <a:extLst>
                    <a:ext uri="{9D8B030D-6E8A-4147-A177-3AD203B41FA5}">
                      <a16:colId xmlns:a16="http://schemas.microsoft.com/office/drawing/2014/main" val="2311589195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52694635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40104958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367496637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1667926996"/>
                    </a:ext>
                  </a:extLst>
                </a:gridCol>
              </a:tblGrid>
              <a:tr h="841842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GET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POST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PUT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DELETE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08628078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얻어온다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새로운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ore-KR" altLang="en-US" sz="1400" dirty="0"/>
                        <a:t>포스트를</a:t>
                      </a:r>
                      <a:r>
                        <a:rPr lang="ko-KR" altLang="en-US" sz="1400" dirty="0"/>
                        <a:t> 생성한다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삭제한다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38056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/posts/1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 가져온다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수정한다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삭제한다</a:t>
                      </a:r>
                      <a:endParaRPr lang="ko-Kore-KR" altLang="en-US" sz="1400" dirty="0"/>
                    </a:p>
                    <a:p>
                      <a:pPr algn="ctr"/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2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9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32907C-860A-59C3-6BE8-B5CC0BBB9F8D}"/>
              </a:ext>
            </a:extLst>
          </p:cNvPr>
          <p:cNvSpPr/>
          <p:nvPr/>
        </p:nvSpPr>
        <p:spPr>
          <a:xfrm>
            <a:off x="53256" y="813888"/>
            <a:ext cx="12085487" cy="5719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66DD-EBC4-9C50-6AE4-389A8E4C8F0F}"/>
              </a:ext>
            </a:extLst>
          </p:cNvPr>
          <p:cNvSpPr txBox="1"/>
          <p:nvPr/>
        </p:nvSpPr>
        <p:spPr>
          <a:xfrm>
            <a:off x="2868710" y="1333041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E3CDE-8BAD-9F8B-E939-ADBACB5B2EE4}"/>
              </a:ext>
            </a:extLst>
          </p:cNvPr>
          <p:cNvSpPr txBox="1"/>
          <p:nvPr/>
        </p:nvSpPr>
        <p:spPr>
          <a:xfrm>
            <a:off x="584472" y="133304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8116E-6D9B-887F-FD29-52DBAEA1B00B}"/>
              </a:ext>
            </a:extLst>
          </p:cNvPr>
          <p:cNvSpPr txBox="1"/>
          <p:nvPr/>
        </p:nvSpPr>
        <p:spPr>
          <a:xfrm>
            <a:off x="2868710" y="1922709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14573-67CD-7B57-F885-14DEDA81323A}"/>
              </a:ext>
            </a:extLst>
          </p:cNvPr>
          <p:cNvSpPr txBox="1"/>
          <p:nvPr/>
        </p:nvSpPr>
        <p:spPr>
          <a:xfrm>
            <a:off x="536270" y="1916934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Subnet Mask:</a:t>
            </a:r>
            <a:endParaRPr kumimoji="1" lang="ko-Kore-KR" altLang="en-US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46F000F-0226-A303-DAF4-9E8A4105144A}"/>
              </a:ext>
            </a:extLst>
          </p:cNvPr>
          <p:cNvCxnSpPr/>
          <p:nvPr/>
        </p:nvCxnSpPr>
        <p:spPr>
          <a:xfrm>
            <a:off x="289516" y="2577947"/>
            <a:ext cx="720253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493A12-0B99-D09C-A9D4-402129E90118}"/>
              </a:ext>
            </a:extLst>
          </p:cNvPr>
          <p:cNvSpPr txBox="1"/>
          <p:nvPr/>
        </p:nvSpPr>
        <p:spPr>
          <a:xfrm>
            <a:off x="2868710" y="2842352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7" name="왼쪽 대괄호[L] 16">
            <a:extLst>
              <a:ext uri="{FF2B5EF4-FFF2-40B4-BE49-F238E27FC236}">
                <a16:creationId xmlns:a16="http://schemas.microsoft.com/office/drawing/2014/main" id="{D98F5A30-FD63-8067-92B3-BC7E5A784C68}"/>
              </a:ext>
            </a:extLst>
          </p:cNvPr>
          <p:cNvSpPr/>
          <p:nvPr/>
        </p:nvSpPr>
        <p:spPr>
          <a:xfrm rot="16200000">
            <a:off x="4640577" y="1533241"/>
            <a:ext cx="126426" cy="3483313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왼쪽 대괄호[L] 17">
            <a:extLst>
              <a:ext uri="{FF2B5EF4-FFF2-40B4-BE49-F238E27FC236}">
                <a16:creationId xmlns:a16="http://schemas.microsoft.com/office/drawing/2014/main" id="{119264C1-05E8-E787-138D-EEABB5DDE33E}"/>
              </a:ext>
            </a:extLst>
          </p:cNvPr>
          <p:cNvSpPr/>
          <p:nvPr/>
        </p:nvSpPr>
        <p:spPr>
          <a:xfrm rot="5400000" flipV="1">
            <a:off x="3934447" y="195478"/>
            <a:ext cx="176267" cy="21429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90653-62D3-675E-26EF-49C96C3CA989}"/>
              </a:ext>
            </a:extLst>
          </p:cNvPr>
          <p:cNvSpPr txBox="1"/>
          <p:nvPr/>
        </p:nvSpPr>
        <p:spPr>
          <a:xfrm>
            <a:off x="3291450" y="84025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ea typeface="BM HANNA Air OTF" panose="020B0600000101010101"/>
              </a:rPr>
              <a:t>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943DE-123B-AD71-2175-87810220AF59}"/>
              </a:ext>
            </a:extLst>
          </p:cNvPr>
          <p:cNvSpPr txBox="1"/>
          <p:nvPr/>
        </p:nvSpPr>
        <p:spPr>
          <a:xfrm>
            <a:off x="3234704" y="3411739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ea typeface="BM HANNA Air OTF" panose="020B0600000101010101"/>
              </a:rPr>
              <a:t>서브넷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ko-KR" altLang="en-US" sz="1600" dirty="0" err="1">
                <a:ea typeface="BM HANNA Air OTF" panose="020B0600000101010101"/>
              </a:rPr>
              <a:t>마스킹</a:t>
            </a:r>
            <a:r>
              <a:rPr kumimoji="1" lang="ko-KR" altLang="en-US" sz="1600" dirty="0">
                <a:ea typeface="BM HANNA Air OTF" panose="020B0600000101010101"/>
              </a:rPr>
              <a:t> 후 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9B0B3-A907-8285-A469-190C88AF23F4}"/>
              </a:ext>
            </a:extLst>
          </p:cNvPr>
          <p:cNvSpPr txBox="1"/>
          <p:nvPr/>
        </p:nvSpPr>
        <p:spPr>
          <a:xfrm>
            <a:off x="3291450" y="3750293"/>
            <a:ext cx="884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ea typeface="BM HANNA Air OTF" panose="020B0600000101010101"/>
              </a:rPr>
              <a:t>=&gt;</a:t>
            </a:r>
            <a:r>
              <a:rPr kumimoji="1" lang="ko-KR" altLang="en-US" sz="1600" dirty="0">
                <a:ea typeface="BM HANNA Air OTF" panose="020B0600000101010101"/>
              </a:rPr>
              <a:t> 뒤의 </a:t>
            </a:r>
            <a:r>
              <a:rPr kumimoji="1" lang="en-US" altLang="ko-KR" sz="1600" dirty="0">
                <a:ea typeface="BM HANNA Air OTF" panose="020B0600000101010101"/>
              </a:rPr>
              <a:t>10</a:t>
            </a:r>
            <a:r>
              <a:rPr kumimoji="1" lang="ko-KR" altLang="en-US" sz="1600" dirty="0">
                <a:ea typeface="BM HANNA Air OTF" panose="020B0600000101010101"/>
              </a:rPr>
              <a:t>개의 </a:t>
            </a:r>
            <a:r>
              <a:rPr kumimoji="1" lang="en-US" altLang="ko-KR" sz="1600" dirty="0">
                <a:ea typeface="BM HANNA Air OTF" panose="020B0600000101010101"/>
              </a:rPr>
              <a:t>0</a:t>
            </a:r>
            <a:r>
              <a:rPr kumimoji="1" lang="ko-KR" altLang="en-US" sz="1600" dirty="0">
                <a:ea typeface="BM HANNA Air OTF" panose="020B0600000101010101"/>
              </a:rPr>
              <a:t>을 이제 바꿔가며 서브넷을 계속 만들 수 있다 </a:t>
            </a:r>
            <a:r>
              <a:rPr kumimoji="1" lang="en-US" altLang="ko-KR" sz="1600" dirty="0">
                <a:ea typeface="BM HANNA Air OTF" panose="020B0600000101010101"/>
              </a:rPr>
              <a:t>-&gt;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en-US" altLang="ko-KR" sz="1600" dirty="0">
                <a:ea typeface="BM HANNA Air OTF" panose="020B0600000101010101"/>
              </a:rPr>
              <a:t>1024</a:t>
            </a:r>
            <a:r>
              <a:rPr kumimoji="1" lang="ko-KR" altLang="en-US" sz="1600" dirty="0">
                <a:ea typeface="BM HANNA Air OTF" panose="020B0600000101010101"/>
              </a:rPr>
              <a:t>개의 서브넷을 만들 수 있다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81A39-EEE4-35A9-29C3-38465D013BE4}"/>
              </a:ext>
            </a:extLst>
          </p:cNvPr>
          <p:cNvSpPr txBox="1"/>
          <p:nvPr/>
        </p:nvSpPr>
        <p:spPr>
          <a:xfrm>
            <a:off x="347611" y="4299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0878F-52B7-C584-E68B-57BE985B2190}"/>
              </a:ext>
            </a:extLst>
          </p:cNvPr>
          <p:cNvSpPr txBox="1"/>
          <p:nvPr/>
        </p:nvSpPr>
        <p:spPr>
          <a:xfrm>
            <a:off x="347611" y="502888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8B974-1EEF-3BF7-E0A7-97DD6A50ED7A}"/>
              </a:ext>
            </a:extLst>
          </p:cNvPr>
          <p:cNvSpPr txBox="1"/>
          <p:nvPr/>
        </p:nvSpPr>
        <p:spPr>
          <a:xfrm>
            <a:off x="347611" y="5446307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CDCBF-B55F-3E40-E370-BD4B9813E361}"/>
              </a:ext>
            </a:extLst>
          </p:cNvPr>
          <p:cNvSpPr txBox="1"/>
          <p:nvPr/>
        </p:nvSpPr>
        <p:spPr>
          <a:xfrm>
            <a:off x="347611" y="6052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854DB-331E-DACD-AE5F-65785C0BE684}"/>
              </a:ext>
            </a:extLst>
          </p:cNvPr>
          <p:cNvSpPr txBox="1"/>
          <p:nvPr/>
        </p:nvSpPr>
        <p:spPr>
          <a:xfrm>
            <a:off x="4958168" y="429657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B068DB-DD76-6362-D0AB-CE444DC2DDBF}"/>
              </a:ext>
            </a:extLst>
          </p:cNvPr>
          <p:cNvSpPr txBox="1"/>
          <p:nvPr/>
        </p:nvSpPr>
        <p:spPr>
          <a:xfrm>
            <a:off x="347611" y="461872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AB20C1-D765-E688-B5B0-9A3CD4E4347A}"/>
              </a:ext>
            </a:extLst>
          </p:cNvPr>
          <p:cNvSpPr txBox="1"/>
          <p:nvPr/>
        </p:nvSpPr>
        <p:spPr>
          <a:xfrm>
            <a:off x="4958168" y="462708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99F76-76C4-FCC0-2108-52489279F0D4}"/>
              </a:ext>
            </a:extLst>
          </p:cNvPr>
          <p:cNvSpPr txBox="1"/>
          <p:nvPr/>
        </p:nvSpPr>
        <p:spPr>
          <a:xfrm>
            <a:off x="4958168" y="50236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5E1E2-2FDC-3EB3-A6CA-86BD3EF9271A}"/>
              </a:ext>
            </a:extLst>
          </p:cNvPr>
          <p:cNvSpPr txBox="1"/>
          <p:nvPr/>
        </p:nvSpPr>
        <p:spPr>
          <a:xfrm>
            <a:off x="4958168" y="544233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6A1169-1190-D571-EC46-BA08EEF7E9C1}"/>
              </a:ext>
            </a:extLst>
          </p:cNvPr>
          <p:cNvSpPr txBox="1"/>
          <p:nvPr/>
        </p:nvSpPr>
        <p:spPr>
          <a:xfrm>
            <a:off x="4958168" y="60372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D252C98E-3CDB-928D-ABD5-8371A0FA9C06}"/>
              </a:ext>
            </a:extLst>
          </p:cNvPr>
          <p:cNvSpPr/>
          <p:nvPr/>
        </p:nvSpPr>
        <p:spPr>
          <a:xfrm rot="10800000" flipV="1">
            <a:off x="6720189" y="4349574"/>
            <a:ext cx="163827" cy="19486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E0883-E0B9-0BD6-6FBE-7DF97F9296E3}"/>
              </a:ext>
            </a:extLst>
          </p:cNvPr>
          <p:cNvSpPr txBox="1"/>
          <p:nvPr/>
        </p:nvSpPr>
        <p:spPr>
          <a:xfrm>
            <a:off x="6954226" y="5023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1024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서브넷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192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E7E-5CF0-D5EF-3803-A515C0621DD5}"/>
              </a:ext>
            </a:extLst>
          </p:cNvPr>
          <p:cNvSpPr/>
          <p:nvPr/>
        </p:nvSpPr>
        <p:spPr>
          <a:xfrm>
            <a:off x="269164" y="150801"/>
            <a:ext cx="11838374" cy="65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108F8840-2D66-2A21-8894-86C5BD6254F9}"/>
              </a:ext>
            </a:extLst>
          </p:cNvPr>
          <p:cNvSpPr/>
          <p:nvPr/>
        </p:nvSpPr>
        <p:spPr>
          <a:xfrm>
            <a:off x="6698223" y="2382396"/>
            <a:ext cx="1799441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A7097695-E935-2461-C8F0-4AFC25AED072}"/>
              </a:ext>
            </a:extLst>
          </p:cNvPr>
          <p:cNvSpPr/>
          <p:nvPr/>
        </p:nvSpPr>
        <p:spPr>
          <a:xfrm>
            <a:off x="2606047" y="2382396"/>
            <a:ext cx="1618993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85116B2-C9CC-8663-DA16-89FFDF01B98E}"/>
              </a:ext>
            </a:extLst>
          </p:cNvPr>
          <p:cNvSpPr/>
          <p:nvPr/>
        </p:nvSpPr>
        <p:spPr>
          <a:xfrm>
            <a:off x="4502456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CEF3B194-C069-E216-6B69-55B328F681E0}"/>
              </a:ext>
            </a:extLst>
          </p:cNvPr>
          <p:cNvSpPr/>
          <p:nvPr/>
        </p:nvSpPr>
        <p:spPr>
          <a:xfrm>
            <a:off x="9834506" y="2382396"/>
            <a:ext cx="2120720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1C82266-869D-99C1-A2B3-26DB24932763}"/>
              </a:ext>
            </a:extLst>
          </p:cNvPr>
          <p:cNvSpPr/>
          <p:nvPr/>
        </p:nvSpPr>
        <p:spPr>
          <a:xfrm>
            <a:off x="536270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4C77-A0FF-48F5-FCE3-7E8DBC936634}"/>
              </a:ext>
            </a:extLst>
          </p:cNvPr>
          <p:cNvSpPr txBox="1"/>
          <p:nvPr/>
        </p:nvSpPr>
        <p:spPr>
          <a:xfrm>
            <a:off x="843235" y="2197731"/>
            <a:ext cx="129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35F9-8D31-AF3A-7EAF-DF976846E098}"/>
              </a:ext>
            </a:extLst>
          </p:cNvPr>
          <p:cNvSpPr txBox="1"/>
          <p:nvPr/>
        </p:nvSpPr>
        <p:spPr>
          <a:xfrm>
            <a:off x="2767106" y="2197731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0A6DF-D6D5-6EEB-D1CB-9252405C4387}"/>
              </a:ext>
            </a:extLst>
          </p:cNvPr>
          <p:cNvSpPr txBox="1"/>
          <p:nvPr/>
        </p:nvSpPr>
        <p:spPr>
          <a:xfrm>
            <a:off x="4607036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26E7B-814A-7D96-0AAD-C2AFB4CE88B8}"/>
              </a:ext>
            </a:extLst>
          </p:cNvPr>
          <p:cNvSpPr txBox="1"/>
          <p:nvPr/>
        </p:nvSpPr>
        <p:spPr>
          <a:xfrm>
            <a:off x="6795814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6432E-B334-1471-1CA8-353A86731AD9}"/>
              </a:ext>
            </a:extLst>
          </p:cNvPr>
          <p:cNvSpPr txBox="1"/>
          <p:nvPr/>
        </p:nvSpPr>
        <p:spPr>
          <a:xfrm>
            <a:off x="9845386" y="2197731"/>
            <a:ext cx="1762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/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blipFill>
                <a:blip r:embed="rId2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DBDD36-E173-64A2-7267-54B0381B1BEE}"/>
              </a:ext>
            </a:extLst>
          </p:cNvPr>
          <p:cNvSpPr txBox="1"/>
          <p:nvPr/>
        </p:nvSpPr>
        <p:spPr>
          <a:xfrm>
            <a:off x="5172864" y="35306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FF67708-85E5-5FCF-060D-539528B9A026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flipH="1">
            <a:off x="1490207" y="722396"/>
            <a:ext cx="432962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F65DDEC-5649-E0CC-7782-1216371D15B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3472588" y="722396"/>
            <a:ext cx="2347248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CC8B664-8AD7-48AE-1DEB-907A220F7F82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5371027" y="722396"/>
            <a:ext cx="44880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9DEF07E-938F-641D-8C0E-A1440F10C078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819836" y="722396"/>
            <a:ext cx="1672565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627D2CF-FAD2-2134-7E11-9DAF1FE83B7A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5819836" y="722396"/>
            <a:ext cx="4906561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ADD06-067B-6CE4-8D54-2F2D66B5ECC8}"/>
              </a:ext>
            </a:extLst>
          </p:cNvPr>
          <p:cNvSpPr txBox="1"/>
          <p:nvPr/>
        </p:nvSpPr>
        <p:spPr>
          <a:xfrm>
            <a:off x="5203506" y="860895"/>
            <a:ext cx="142212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subneting</a:t>
            </a:r>
            <a:endParaRPr kumimoji="1" lang="ko-Kore-KR" alt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57EBD-E7D2-5CDC-C546-6805D5085F52}"/>
              </a:ext>
            </a:extLst>
          </p:cNvPr>
          <p:cNvSpPr txBox="1"/>
          <p:nvPr/>
        </p:nvSpPr>
        <p:spPr>
          <a:xfrm>
            <a:off x="681331" y="282569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62676-22AA-B40B-D129-1A0702CC55BC}"/>
              </a:ext>
            </a:extLst>
          </p:cNvPr>
          <p:cNvSpPr txBox="1"/>
          <p:nvPr/>
        </p:nvSpPr>
        <p:spPr>
          <a:xfrm>
            <a:off x="681331" y="340958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150.150.0.2/26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AD341-D9E3-90D5-419B-117BA214B25E}"/>
              </a:ext>
            </a:extLst>
          </p:cNvPr>
          <p:cNvSpPr txBox="1"/>
          <p:nvPr/>
        </p:nvSpPr>
        <p:spPr>
          <a:xfrm>
            <a:off x="615229" y="496296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150.150.0.63/26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/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3B2CFD2-438E-F86B-F759-CCB14F511BD7}"/>
              </a:ext>
            </a:extLst>
          </p:cNvPr>
          <p:cNvSpPr txBox="1"/>
          <p:nvPr/>
        </p:nvSpPr>
        <p:spPr>
          <a:xfrm>
            <a:off x="4526220" y="282569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150.150.0.129/26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9AFD62-5382-1422-3C44-801AB0086CAF}"/>
              </a:ext>
            </a:extLst>
          </p:cNvPr>
          <p:cNvSpPr txBox="1"/>
          <p:nvPr/>
        </p:nvSpPr>
        <p:spPr>
          <a:xfrm>
            <a:off x="4526220" y="340958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150.150.0.130/26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F90350-AD7D-3FB2-56D2-32E37CE67C8A}"/>
              </a:ext>
            </a:extLst>
          </p:cNvPr>
          <p:cNvSpPr txBox="1"/>
          <p:nvPr/>
        </p:nvSpPr>
        <p:spPr>
          <a:xfrm>
            <a:off x="4460118" y="49629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150.150.0.191/26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/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CBF7175-3427-6525-CD36-21360760F265}"/>
              </a:ext>
            </a:extLst>
          </p:cNvPr>
          <p:cNvSpPr txBox="1"/>
          <p:nvPr/>
        </p:nvSpPr>
        <p:spPr>
          <a:xfrm>
            <a:off x="9869399" y="282569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150.150.255.193/26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721225-0C07-4910-23CB-F88E6E830EF8}"/>
              </a:ext>
            </a:extLst>
          </p:cNvPr>
          <p:cNvSpPr txBox="1"/>
          <p:nvPr/>
        </p:nvSpPr>
        <p:spPr>
          <a:xfrm>
            <a:off x="9869399" y="340958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150.150.255.194/26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2FC125-D202-2220-5A83-6D96F31F5D9D}"/>
              </a:ext>
            </a:extLst>
          </p:cNvPr>
          <p:cNvSpPr txBox="1"/>
          <p:nvPr/>
        </p:nvSpPr>
        <p:spPr>
          <a:xfrm>
            <a:off x="9803297" y="496296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150.150.255.255/26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/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/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/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/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1358C533-0A14-CD4D-8819-AA2F385A9CED}"/>
              </a:ext>
            </a:extLst>
          </p:cNvPr>
          <p:cNvSpPr/>
          <p:nvPr/>
        </p:nvSpPr>
        <p:spPr>
          <a:xfrm>
            <a:off x="5143641" y="5389869"/>
            <a:ext cx="484742" cy="59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52DC19-CB29-4336-824C-E7BF70F23045}"/>
              </a:ext>
            </a:extLst>
          </p:cNvPr>
          <p:cNvSpPr txBox="1"/>
          <p:nvPr/>
        </p:nvSpPr>
        <p:spPr>
          <a:xfrm>
            <a:off x="3000466" y="6152786"/>
            <a:ext cx="4491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62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개의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IP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주소</a:t>
            </a:r>
            <a:r>
              <a:rPr kumimoji="1" lang="ko-KR" altLang="en-US" dirty="0"/>
              <a:t>와 </a:t>
            </a:r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r>
              <a:rPr kumimoji="1" lang="ko-KR" altLang="en-US" dirty="0">
                <a:solidFill>
                  <a:srgbClr val="C00000"/>
                </a:solidFill>
              </a:rPr>
              <a:t>개의 브로드 캐스트 주소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5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50C28-0B04-3151-0AB8-08F70D3F8512}"/>
              </a:ext>
            </a:extLst>
          </p:cNvPr>
          <p:cNvSpPr/>
          <p:nvPr/>
        </p:nvSpPr>
        <p:spPr>
          <a:xfrm>
            <a:off x="1562548" y="1287596"/>
            <a:ext cx="8692701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5BD96-9AFD-9A4F-BCDC-BFDAA808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87500"/>
            <a:ext cx="7772400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8DB9A2-49EC-EC4B-6F54-82CD9BDEC837}"/>
              </a:ext>
            </a:extLst>
          </p:cNvPr>
          <p:cNvSpPr/>
          <p:nvPr/>
        </p:nvSpPr>
        <p:spPr>
          <a:xfrm>
            <a:off x="2384642" y="3139807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5BAF11-2A6C-1380-7E18-BFE1D87E4F9B}"/>
              </a:ext>
            </a:extLst>
          </p:cNvPr>
          <p:cNvSpPr/>
          <p:nvPr/>
        </p:nvSpPr>
        <p:spPr>
          <a:xfrm>
            <a:off x="2651988" y="1090669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D01AB-F7AC-1EB5-67D2-324C2920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39" y="1313150"/>
            <a:ext cx="2590800" cy="508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98586D5-AD13-B35D-624D-FED3E439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39" y="3247604"/>
            <a:ext cx="3340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96532-2F2D-F4FF-8E64-67D1F2AE4B90}"/>
              </a:ext>
            </a:extLst>
          </p:cNvPr>
          <p:cNvSpPr/>
          <p:nvPr/>
        </p:nvSpPr>
        <p:spPr>
          <a:xfrm>
            <a:off x="1100456" y="1287596"/>
            <a:ext cx="9211332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0D328-2A13-A72B-851A-7FA5B2F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26" y="1651000"/>
            <a:ext cx="552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F9085E-6164-2390-1CEB-F2B3EE58FF17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FA116A-716A-275B-D1BE-E233BC2AF7FD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3EAA6-DCA0-9964-541E-115745E526DB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D2568-3FE4-68E7-6039-C48F4351E475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FF06B8-84BC-453D-3A87-2DF53C244E1C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EEDC1-ED88-A4C7-29FC-503C21FB422E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1096E-5F84-0B40-52FB-511A1AEF8B3D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2AFCF-9D05-83DF-76CE-EF7023CAB82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122FD-25CF-F4F1-8FBC-3C7A7C10A40D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74323-122A-3275-4F48-D5D83E7875B5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2D0876-1556-3E15-C1BB-532B12910465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93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61E779-41FB-2067-16A0-A14ECDA67C19}"/>
              </a:ext>
            </a:extLst>
          </p:cNvPr>
          <p:cNvSpPr/>
          <p:nvPr/>
        </p:nvSpPr>
        <p:spPr>
          <a:xfrm>
            <a:off x="1200839" y="1507585"/>
            <a:ext cx="9882130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32621-BB3B-6CAC-7731-458FF9B6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65300"/>
            <a:ext cx="6502400" cy="332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D9710D-B61B-017D-6341-9973A90382F8}"/>
              </a:ext>
            </a:extLst>
          </p:cNvPr>
          <p:cNvSpPr txBox="1"/>
          <p:nvPr/>
        </p:nvSpPr>
        <p:spPr>
          <a:xfrm>
            <a:off x="4090930" y="2798285"/>
            <a:ext cx="81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719C9-6E70-1C75-479D-BE79ED70F56E}"/>
              </a:ext>
            </a:extLst>
          </p:cNvPr>
          <p:cNvSpPr txBox="1"/>
          <p:nvPr/>
        </p:nvSpPr>
        <p:spPr>
          <a:xfrm>
            <a:off x="1289306" y="2428953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Web 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호 14">
            <a:extLst>
              <a:ext uri="{FF2B5EF4-FFF2-40B4-BE49-F238E27FC236}">
                <a16:creationId xmlns:a16="http://schemas.microsoft.com/office/drawing/2014/main" id="{2FBDEC11-7463-C64B-34A4-A5C473068B01}"/>
              </a:ext>
            </a:extLst>
          </p:cNvPr>
          <p:cNvSpPr/>
          <p:nvPr/>
        </p:nvSpPr>
        <p:spPr>
          <a:xfrm rot="13484801">
            <a:off x="2573613" y="1865149"/>
            <a:ext cx="1638116" cy="1511739"/>
          </a:xfrm>
          <a:prstGeom prst="arc">
            <a:avLst>
              <a:gd name="adj1" fmla="val 16200000"/>
              <a:gd name="adj2" fmla="val 25861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3541-090F-DB43-8D33-F583BC31A752}"/>
              </a:ext>
            </a:extLst>
          </p:cNvPr>
          <p:cNvSpPr txBox="1"/>
          <p:nvPr/>
        </p:nvSpPr>
        <p:spPr>
          <a:xfrm>
            <a:off x="2844800" y="5479354"/>
            <a:ext cx="608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응용 계층에서 </a:t>
            </a:r>
            <a:r>
              <a:rPr kumimoji="1" lang="en-US" altLang="ko-KR" b="1" dirty="0">
                <a:solidFill>
                  <a:srgbClr val="C00000"/>
                </a:solidFill>
              </a:rPr>
              <a:t>HTTP, HTTPS</a:t>
            </a:r>
            <a:r>
              <a:rPr kumimoji="1" lang="ko-KR" altLang="en-US" b="1" dirty="0">
                <a:solidFill>
                  <a:srgbClr val="C00000"/>
                </a:solidFill>
              </a:rPr>
              <a:t> 통신도 기본적으로 소켓을 사용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r>
              <a:rPr kumimoji="1" lang="ko-KR" altLang="en-US" b="1" dirty="0">
                <a:solidFill>
                  <a:srgbClr val="C00000"/>
                </a:solidFill>
              </a:rPr>
              <a:t>양방향 통신이 필요한 경우 </a:t>
            </a:r>
            <a:r>
              <a:rPr kumimoji="1" lang="en-US" altLang="ko-KR" b="1" dirty="0">
                <a:solidFill>
                  <a:srgbClr val="C00000"/>
                </a:solidFill>
              </a:rPr>
              <a:t>HTTP</a:t>
            </a:r>
            <a:r>
              <a:rPr kumimoji="1" lang="ko-KR" altLang="en-US" b="1" dirty="0">
                <a:solidFill>
                  <a:srgbClr val="C00000"/>
                </a:solidFill>
              </a:rPr>
              <a:t> 대신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웹소켓</a:t>
            </a:r>
            <a:r>
              <a:rPr kumimoji="1" lang="ko-KR" altLang="en-US" b="1" dirty="0">
                <a:solidFill>
                  <a:srgbClr val="C00000"/>
                </a:solidFill>
              </a:rPr>
              <a:t> 사용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1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1CB8F-E8E7-937B-2DE1-AF80B43FCA65}"/>
              </a:ext>
            </a:extLst>
          </p:cNvPr>
          <p:cNvSpPr/>
          <p:nvPr/>
        </p:nvSpPr>
        <p:spPr>
          <a:xfrm>
            <a:off x="638363" y="1065019"/>
            <a:ext cx="10620876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6274C2-FFFB-6424-7BFB-B2B3428F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168400"/>
            <a:ext cx="7213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39412-2A6C-6199-9E5F-02FC1CBF2462}"/>
              </a:ext>
            </a:extLst>
          </p:cNvPr>
          <p:cNvSpPr/>
          <p:nvPr/>
        </p:nvSpPr>
        <p:spPr>
          <a:xfrm>
            <a:off x="429041" y="426204"/>
            <a:ext cx="11083585" cy="6029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996BB89-CB6F-7418-7A63-F9C707ED4975}"/>
              </a:ext>
            </a:extLst>
          </p:cNvPr>
          <p:cNvSpPr/>
          <p:nvPr/>
        </p:nvSpPr>
        <p:spPr>
          <a:xfrm>
            <a:off x="3231098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B4EEC1-098F-D17C-6F2A-29B2FA990F06}"/>
              </a:ext>
            </a:extLst>
          </p:cNvPr>
          <p:cNvSpPr/>
          <p:nvPr/>
        </p:nvSpPr>
        <p:spPr>
          <a:xfrm>
            <a:off x="3231098" y="3257345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FF0BA61-11DE-71E2-84E5-D503DE7FA2B0}"/>
              </a:ext>
            </a:extLst>
          </p:cNvPr>
          <p:cNvSpPr/>
          <p:nvPr/>
        </p:nvSpPr>
        <p:spPr>
          <a:xfrm>
            <a:off x="7009884" y="1802728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bind()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2FAFFA-602C-44CB-E06D-0A12C4336C76}"/>
              </a:ext>
            </a:extLst>
          </p:cNvPr>
          <p:cNvSpPr/>
          <p:nvPr/>
        </p:nvSpPr>
        <p:spPr>
          <a:xfrm>
            <a:off x="7009884" y="2561586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967AF51-56E1-DF0B-3D87-A0E1EE34602E}"/>
              </a:ext>
            </a:extLst>
          </p:cNvPr>
          <p:cNvSpPr/>
          <p:nvPr/>
        </p:nvSpPr>
        <p:spPr>
          <a:xfrm>
            <a:off x="7009884" y="3999781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EF4689-C3F3-301F-18EE-DA1D80E4C8E3}"/>
              </a:ext>
            </a:extLst>
          </p:cNvPr>
          <p:cNvSpPr/>
          <p:nvPr/>
        </p:nvSpPr>
        <p:spPr>
          <a:xfrm>
            <a:off x="3231098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E6C30A0-94EF-C0E5-8CB5-66E44E78E2FD}"/>
              </a:ext>
            </a:extLst>
          </p:cNvPr>
          <p:cNvSpPr/>
          <p:nvPr/>
        </p:nvSpPr>
        <p:spPr>
          <a:xfrm>
            <a:off x="3231098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8AB97F1-45E5-83BA-F460-138ADE64DE61}"/>
              </a:ext>
            </a:extLst>
          </p:cNvPr>
          <p:cNvSpPr/>
          <p:nvPr/>
        </p:nvSpPr>
        <p:spPr>
          <a:xfrm>
            <a:off x="7009884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E93BE84-4E6E-7784-19F5-FDAC022669ED}"/>
              </a:ext>
            </a:extLst>
          </p:cNvPr>
          <p:cNvSpPr/>
          <p:nvPr/>
        </p:nvSpPr>
        <p:spPr>
          <a:xfrm>
            <a:off x="7009884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9D5AD18-E510-EEF1-3E8A-B19F5B7ABE64}"/>
              </a:ext>
            </a:extLst>
          </p:cNvPr>
          <p:cNvSpPr/>
          <p:nvPr/>
        </p:nvSpPr>
        <p:spPr>
          <a:xfrm>
            <a:off x="7009884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933CDD4-D4EC-6401-9A05-B1DA1D48D9C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77090" y="1501070"/>
            <a:ext cx="10008" cy="17562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5E30034-900C-A866-7C13-F99C405D31B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977090" y="3704443"/>
            <a:ext cx="10008" cy="115764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FEAE0F0-F3BD-5650-5F50-E22F6A0BBC6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987098" y="5319287"/>
            <a:ext cx="0" cy="40105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F27446E9-4911-E016-81F8-1DBEE2DE8A67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7765884" y="1501070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5203567-C1C5-37D7-097C-0AAD3E796175}"/>
              </a:ext>
            </a:extLst>
          </p:cNvPr>
          <p:cNvCxnSpPr>
            <a:cxnSpLocks/>
          </p:cNvCxnSpPr>
          <p:nvPr/>
        </p:nvCxnSpPr>
        <p:spPr>
          <a:xfrm>
            <a:off x="7765884" y="2250217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0E4CB46-4908-4A6E-2969-FF48E5FD68B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65884" y="2999364"/>
            <a:ext cx="0" cy="10004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B37297-65AC-521F-C8AC-03B6D4CEE7A2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7765884" y="4456981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3CBE359-B443-ED05-4801-0A50C9E29A87}"/>
              </a:ext>
            </a:extLst>
          </p:cNvPr>
          <p:cNvCxnSpPr>
            <a:cxnSpLocks/>
          </p:cNvCxnSpPr>
          <p:nvPr/>
        </p:nvCxnSpPr>
        <p:spPr>
          <a:xfrm>
            <a:off x="7765884" y="5316297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8A05ED3E-800D-523D-8C85-424606020BA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743098" y="3485945"/>
            <a:ext cx="3022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4B801997-C097-C483-09C2-969FB42CD103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4743098" y="5090687"/>
            <a:ext cx="2266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2F2050-3BAE-2515-13A6-69F515260A6E}"/>
              </a:ext>
            </a:extLst>
          </p:cNvPr>
          <p:cNvSpPr txBox="1"/>
          <p:nvPr/>
        </p:nvSpPr>
        <p:spPr>
          <a:xfrm>
            <a:off x="5489090" y="4711963"/>
            <a:ext cx="83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[data]</a:t>
            </a:r>
            <a:endParaRPr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FA00FA-7AA8-9A35-5B7D-EBC9C9C29691}"/>
              </a:ext>
            </a:extLst>
          </p:cNvPr>
          <p:cNvSpPr txBox="1"/>
          <p:nvPr/>
        </p:nvSpPr>
        <p:spPr>
          <a:xfrm>
            <a:off x="4771985" y="3134442"/>
            <a:ext cx="3201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request/accept (3-way-handshake)</a:t>
            </a:r>
            <a:endParaRPr lang="ko-Kore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E4A6D6-62B5-D68D-3D81-6BC284993289}"/>
              </a:ext>
            </a:extLst>
          </p:cNvPr>
          <p:cNvSpPr txBox="1"/>
          <p:nvPr/>
        </p:nvSpPr>
        <p:spPr>
          <a:xfrm>
            <a:off x="7089188" y="493211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ko-Kore-KR" altLang="en-US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842A29-911F-2AE2-08DD-5CFE52D771B2}"/>
              </a:ext>
            </a:extLst>
          </p:cNvPr>
          <p:cNvSpPr txBox="1"/>
          <p:nvPr/>
        </p:nvSpPr>
        <p:spPr>
          <a:xfrm>
            <a:off x="3299385" y="481268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903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1FDD3-8E77-43B6-B6F1-35CC8E01D5A4}"/>
              </a:ext>
            </a:extLst>
          </p:cNvPr>
          <p:cNvSpPr/>
          <p:nvPr/>
        </p:nvSpPr>
        <p:spPr>
          <a:xfrm>
            <a:off x="3308826" y="910947"/>
            <a:ext cx="5537719" cy="5589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60CF563-7A65-4B3A-994F-4513602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2" y="1156771"/>
            <a:ext cx="4497235" cy="52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341521-AC6E-64B9-9FA1-E74EA3B8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0" y="1003692"/>
            <a:ext cx="6387530" cy="53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01839-A401-3580-3134-C148D3D2895C}"/>
              </a:ext>
            </a:extLst>
          </p:cNvPr>
          <p:cNvSpPr/>
          <p:nvPr/>
        </p:nvSpPr>
        <p:spPr>
          <a:xfrm>
            <a:off x="2024642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F2B402-DE71-2E4F-0CCD-C76AC1BC058F}"/>
              </a:ext>
            </a:extLst>
          </p:cNvPr>
          <p:cNvSpPr/>
          <p:nvPr/>
        </p:nvSpPr>
        <p:spPr>
          <a:xfrm>
            <a:off x="7698329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1EFA8-A794-0881-223A-8461057C88DD}"/>
              </a:ext>
            </a:extLst>
          </p:cNvPr>
          <p:cNvSpPr txBox="1"/>
          <p:nvPr/>
        </p:nvSpPr>
        <p:spPr>
          <a:xfrm>
            <a:off x="1922549" y="1850834"/>
            <a:ext cx="4589718" cy="732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반드시 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취급해야 할 때</a:t>
            </a:r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9BAAFBB-0F07-D44E-8602-9A95DB1461BE}"/>
              </a:ext>
            </a:extLst>
          </p:cNvPr>
          <p:cNvCxnSpPr>
            <a:cxnSpLocks/>
          </p:cNvCxnSpPr>
          <p:nvPr/>
        </p:nvCxnSpPr>
        <p:spPr>
          <a:xfrm>
            <a:off x="4620328" y="3702397"/>
            <a:ext cx="2787267" cy="2130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A748C7-D283-FB7F-E9A4-DD01856737B6}"/>
              </a:ext>
            </a:extLst>
          </p:cNvPr>
          <p:cNvSpPr txBox="1"/>
          <p:nvPr/>
        </p:nvSpPr>
        <p:spPr>
          <a:xfrm>
            <a:off x="5440727" y="33330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7036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4506F0-445C-ABC0-1A94-3AD958563E37}"/>
              </a:ext>
            </a:extLst>
          </p:cNvPr>
          <p:cNvSpPr/>
          <p:nvPr/>
        </p:nvSpPr>
        <p:spPr>
          <a:xfrm>
            <a:off x="1796350" y="2812785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4C721A-9665-1853-BC0A-5C66053D8217}"/>
              </a:ext>
            </a:extLst>
          </p:cNvPr>
          <p:cNvSpPr/>
          <p:nvPr/>
        </p:nvSpPr>
        <p:spPr>
          <a:xfrm>
            <a:off x="1796350" y="486743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4D8D62-6174-F093-5815-BC30E62F153B}"/>
              </a:ext>
            </a:extLst>
          </p:cNvPr>
          <p:cNvCxnSpPr>
            <a:cxnSpLocks/>
          </p:cNvCxnSpPr>
          <p:nvPr/>
        </p:nvCxnSpPr>
        <p:spPr>
          <a:xfrm>
            <a:off x="2942070" y="4045214"/>
            <a:ext cx="0" cy="71609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DA424-5C74-5D7E-A8A9-5A89D4C7BBAE}"/>
              </a:ext>
            </a:extLst>
          </p:cNvPr>
          <p:cNvSpPr txBox="1"/>
          <p:nvPr/>
        </p:nvSpPr>
        <p:spPr>
          <a:xfrm>
            <a:off x="1796350" y="1057015"/>
            <a:ext cx="5811206" cy="1397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프로세스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개발 중일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의존적인 경우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en-US" altLang="ko-KR" dirty="0"/>
              <a:t>IPC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변경사항이 생길 때마다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새로 컴파일해야 하는 과정을 없앨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826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AA0FC5-8992-7F62-0580-22833D491CCA}"/>
              </a:ext>
            </a:extLst>
          </p:cNvPr>
          <p:cNvSpPr/>
          <p:nvPr/>
        </p:nvSpPr>
        <p:spPr>
          <a:xfrm>
            <a:off x="1854506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2242A7-2382-B028-31A5-025BFEF03B29}"/>
              </a:ext>
            </a:extLst>
          </p:cNvPr>
          <p:cNvSpPr/>
          <p:nvPr/>
        </p:nvSpPr>
        <p:spPr>
          <a:xfrm>
            <a:off x="6096000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77B45-219F-AAFE-9CA8-AD59ACAD3144}"/>
              </a:ext>
            </a:extLst>
          </p:cNvPr>
          <p:cNvSpPr txBox="1"/>
          <p:nvPr/>
        </p:nvSpPr>
        <p:spPr>
          <a:xfrm>
            <a:off x="1796350" y="1057015"/>
            <a:ext cx="6553397" cy="1732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크롬에서 탭을 이용해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네이버 브라우저를 열었다고 할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각각의 탭은 하나의 프로세스가 된다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하나의 탭에서 네이버 브라우저에 로그인을 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다른 탭에서도 자동으로 로그인이 되도록 하면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높은 사용자 경험을 제공해 줄 수 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40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4671B4-66B2-2690-AB0D-D2880EBF770D}"/>
              </a:ext>
            </a:extLst>
          </p:cNvPr>
          <p:cNvSpPr/>
          <p:nvPr/>
        </p:nvSpPr>
        <p:spPr>
          <a:xfrm>
            <a:off x="179966" y="1299990"/>
            <a:ext cx="11575032" cy="4594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C1174-5D3E-4354-A32F-04A6D808BB04}"/>
              </a:ext>
            </a:extLst>
          </p:cNvPr>
          <p:cNvSpPr/>
          <p:nvPr/>
        </p:nvSpPr>
        <p:spPr>
          <a:xfrm>
            <a:off x="638363" y="1678047"/>
            <a:ext cx="10587210" cy="3755292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4928137" y="3007358"/>
            <a:ext cx="1637917" cy="843283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Physical</a:t>
            </a:r>
          </a:p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memory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E5951-9189-55C1-FB0C-DBFA072FE39F}"/>
              </a:ext>
            </a:extLst>
          </p:cNvPr>
          <p:cNvSpPr/>
          <p:nvPr/>
        </p:nvSpPr>
        <p:spPr>
          <a:xfrm>
            <a:off x="1100456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9504-A540-4EF4-0F1A-9F95B9965084}"/>
              </a:ext>
            </a:extLst>
          </p:cNvPr>
          <p:cNvSpPr/>
          <p:nvPr/>
        </p:nvSpPr>
        <p:spPr>
          <a:xfrm>
            <a:off x="8602942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DD10B-54F5-668D-E20E-E9F098BF588C}"/>
              </a:ext>
            </a:extLst>
          </p:cNvPr>
          <p:cNvSpPr/>
          <p:nvPr/>
        </p:nvSpPr>
        <p:spPr>
          <a:xfrm>
            <a:off x="1460456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75A281-DF8F-9F8F-7B3F-7E5374FC524B}"/>
              </a:ext>
            </a:extLst>
          </p:cNvPr>
          <p:cNvSpPr/>
          <p:nvPr/>
        </p:nvSpPr>
        <p:spPr>
          <a:xfrm>
            <a:off x="9040061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1E57EE6-AE38-DBF4-B1FD-4C1CD53176B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882862" y="3429000"/>
            <a:ext cx="2045275" cy="9336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A34340D-E2D5-C968-9C07-8A2E8953BE1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569650" y="3429000"/>
            <a:ext cx="2470411" cy="91237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7E9E5A-476A-623B-CBB2-22D1F679C725}"/>
              </a:ext>
            </a:extLst>
          </p:cNvPr>
          <p:cNvSpPr txBox="1"/>
          <p:nvPr/>
        </p:nvSpPr>
        <p:spPr>
          <a:xfrm>
            <a:off x="3720851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A83AF-F1C2-4ABC-62AF-4C7A4FBF8AA9}"/>
              </a:ext>
            </a:extLst>
          </p:cNvPr>
          <p:cNvSpPr txBox="1"/>
          <p:nvPr/>
        </p:nvSpPr>
        <p:spPr>
          <a:xfrm>
            <a:off x="7191165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6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40B25-2D5F-2145-C006-451E11DB9771}"/>
              </a:ext>
            </a:extLst>
          </p:cNvPr>
          <p:cNvSpPr/>
          <p:nvPr/>
        </p:nvSpPr>
        <p:spPr>
          <a:xfrm>
            <a:off x="440674" y="2588965"/>
            <a:ext cx="11314323" cy="30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F4FB089-0BFC-8FF2-54D0-7993141E5137}"/>
              </a:ext>
            </a:extLst>
          </p:cNvPr>
          <p:cNvCxnSpPr>
            <a:cxnSpLocks/>
          </p:cNvCxnSpPr>
          <p:nvPr/>
        </p:nvCxnSpPr>
        <p:spPr>
          <a:xfrm>
            <a:off x="3867500" y="4045214"/>
            <a:ext cx="434556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2D4BE-82B5-5465-816A-BCBB9AA801E0}"/>
              </a:ext>
            </a:extLst>
          </p:cNvPr>
          <p:cNvSpPr/>
          <p:nvPr/>
        </p:nvSpPr>
        <p:spPr>
          <a:xfrm>
            <a:off x="1562549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1BABC-E26D-5BF4-3404-45DFDAC97F76}"/>
              </a:ext>
            </a:extLst>
          </p:cNvPr>
          <p:cNvSpPr/>
          <p:nvPr/>
        </p:nvSpPr>
        <p:spPr>
          <a:xfrm>
            <a:off x="8426058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A6F7A-5ED9-B423-D2FE-3BC476F1E043}"/>
              </a:ext>
            </a:extLst>
          </p:cNvPr>
          <p:cNvSpPr/>
          <p:nvPr/>
        </p:nvSpPr>
        <p:spPr>
          <a:xfrm>
            <a:off x="4824755" y="3042679"/>
            <a:ext cx="2644048" cy="200507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OS</a:t>
            </a:r>
            <a:r>
              <a:rPr kumimoji="1" lang="ko-KR" altLang="en-US" sz="2400" b="1" dirty="0"/>
              <a:t>가 제공하는</a:t>
            </a:r>
            <a:endParaRPr kumimoji="1" lang="en-US" altLang="ko-KR" sz="2400" b="1" dirty="0"/>
          </a:p>
          <a:p>
            <a:pPr algn="ctr"/>
            <a:r>
              <a:rPr kumimoji="1" lang="ko-KR" altLang="en-US" sz="2400" b="1" dirty="0"/>
              <a:t>파이프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1984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94058A-8E56-D29F-8513-6AB638F39228}"/>
              </a:ext>
            </a:extLst>
          </p:cNvPr>
          <p:cNvSpPr/>
          <p:nvPr/>
        </p:nvSpPr>
        <p:spPr>
          <a:xfrm>
            <a:off x="0" y="1079653"/>
            <a:ext cx="12614313" cy="375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6BC61D-BF4F-4451-4749-7ADC4509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" y="1219124"/>
            <a:ext cx="7226300" cy="3340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D33ECE-A5A4-0A02-095A-314E807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12" y="1219124"/>
            <a:ext cx="3873623" cy="34263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8EBB03-CC5F-32B0-DD1D-5E7EB9CDA8B2}"/>
              </a:ext>
            </a:extLst>
          </p:cNvPr>
          <p:cNvSpPr txBox="1"/>
          <p:nvPr/>
        </p:nvSpPr>
        <p:spPr>
          <a:xfrm>
            <a:off x="11270255" y="2049138"/>
            <a:ext cx="102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localhost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7013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CDB5F-1E13-9A92-E258-B42F36105F01}"/>
              </a:ext>
            </a:extLst>
          </p:cNvPr>
          <p:cNvSpPr/>
          <p:nvPr/>
        </p:nvSpPr>
        <p:spPr>
          <a:xfrm>
            <a:off x="1100455" y="1344058"/>
            <a:ext cx="9993531" cy="4605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7628DB-5410-EB89-863E-8D15E368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7" y="1586428"/>
            <a:ext cx="5212526" cy="41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5FC462-07E7-90DB-34AE-0B3CC9BAF0D3}"/>
              </a:ext>
            </a:extLst>
          </p:cNvPr>
          <p:cNvSpPr/>
          <p:nvPr/>
        </p:nvSpPr>
        <p:spPr>
          <a:xfrm>
            <a:off x="3040656" y="1641514"/>
            <a:ext cx="5838940" cy="55084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090F8-63AF-DCB6-0D5D-D3F81B4D7552}"/>
              </a:ext>
            </a:extLst>
          </p:cNvPr>
          <p:cNvSpPr/>
          <p:nvPr/>
        </p:nvSpPr>
        <p:spPr>
          <a:xfrm>
            <a:off x="3040656" y="2192357"/>
            <a:ext cx="5838940" cy="113473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CBF86-ACDF-3F58-D390-983341C38020}"/>
              </a:ext>
            </a:extLst>
          </p:cNvPr>
          <p:cNvSpPr/>
          <p:nvPr/>
        </p:nvSpPr>
        <p:spPr>
          <a:xfrm>
            <a:off x="3040656" y="3305061"/>
            <a:ext cx="5838940" cy="38559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FDF6E-BDF0-F5B6-41D7-D42CBE05890B}"/>
              </a:ext>
            </a:extLst>
          </p:cNvPr>
          <p:cNvSpPr/>
          <p:nvPr/>
        </p:nvSpPr>
        <p:spPr>
          <a:xfrm>
            <a:off x="3040656" y="3657601"/>
            <a:ext cx="5838940" cy="223642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14F53-16B9-5E54-7E27-7B78FA3B1383}"/>
              </a:ext>
            </a:extLst>
          </p:cNvPr>
          <p:cNvSpPr txBox="1"/>
          <p:nvPr/>
        </p:nvSpPr>
        <p:spPr>
          <a:xfrm>
            <a:off x="1987694" y="174590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시작 라인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744FF-0893-0935-245C-98DC82625C23}"/>
              </a:ext>
            </a:extLst>
          </p:cNvPr>
          <p:cNvSpPr txBox="1"/>
          <p:nvPr/>
        </p:nvSpPr>
        <p:spPr>
          <a:xfrm>
            <a:off x="1987694" y="257950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헤더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CCF45-4846-AC34-081F-2B031115DBFD}"/>
              </a:ext>
            </a:extLst>
          </p:cNvPr>
          <p:cNvSpPr txBox="1"/>
          <p:nvPr/>
        </p:nvSpPr>
        <p:spPr>
          <a:xfrm>
            <a:off x="1393629" y="32956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공백라인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(CRLF)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811A7-C27A-634F-01BF-86B814DA8473}"/>
              </a:ext>
            </a:extLst>
          </p:cNvPr>
          <p:cNvSpPr txBox="1"/>
          <p:nvPr/>
        </p:nvSpPr>
        <p:spPr>
          <a:xfrm>
            <a:off x="1708816" y="4518477"/>
            <a:ext cx="1351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데이터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메세지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본문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</a:p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페이로드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D8570-86BB-6F0B-5D27-D2242A60DCA3}"/>
              </a:ext>
            </a:extLst>
          </p:cNvPr>
          <p:cNvSpPr txBox="1"/>
          <p:nvPr/>
        </p:nvSpPr>
        <p:spPr>
          <a:xfrm>
            <a:off x="5117587" y="1117945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메세지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56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DDD6B0-86D3-C813-E661-3208F3E1FCEE}"/>
              </a:ext>
            </a:extLst>
          </p:cNvPr>
          <p:cNvSpPr/>
          <p:nvPr/>
        </p:nvSpPr>
        <p:spPr>
          <a:xfrm>
            <a:off x="638363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8EB07-F9E0-5135-121A-85A6F0AB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2" y="3792012"/>
            <a:ext cx="7772400" cy="23605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AAAB55-0184-A27B-A9D1-A8F10C97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49" y="1100560"/>
            <a:ext cx="7772400" cy="23284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7594B5-62BA-CEE8-EAB5-FB73978EA423}"/>
              </a:ext>
            </a:extLst>
          </p:cNvPr>
          <p:cNvSpPr/>
          <p:nvPr/>
        </p:nvSpPr>
        <p:spPr>
          <a:xfrm>
            <a:off x="3308826" y="4208444"/>
            <a:ext cx="1362326" cy="385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197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C2AAA8-E888-FC37-AEFB-1ADB19B93534}"/>
              </a:ext>
            </a:extLst>
          </p:cNvPr>
          <p:cNvSpPr/>
          <p:nvPr/>
        </p:nvSpPr>
        <p:spPr>
          <a:xfrm>
            <a:off x="879989" y="-3517"/>
            <a:ext cx="9993531" cy="7792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910566-C606-9494-6159-09B3A233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42" y="261569"/>
            <a:ext cx="7772400" cy="34158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A3E3B-9647-719F-F1E7-641840F83C8D}"/>
              </a:ext>
            </a:extLst>
          </p:cNvPr>
          <p:cNvSpPr/>
          <p:nvPr/>
        </p:nvSpPr>
        <p:spPr>
          <a:xfrm>
            <a:off x="9415181" y="3291782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3DF400-A782-3A4A-7F65-759E4FD35ADB}"/>
              </a:ext>
            </a:extLst>
          </p:cNvPr>
          <p:cNvSpPr/>
          <p:nvPr/>
        </p:nvSpPr>
        <p:spPr>
          <a:xfrm>
            <a:off x="6224530" y="1880257"/>
            <a:ext cx="2765234" cy="282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3EEEAE8-2AEA-86F5-ED55-6DF9D17F8F87}"/>
              </a:ext>
            </a:extLst>
          </p:cNvPr>
          <p:cNvCxnSpPr>
            <a:cxnSpLocks/>
          </p:cNvCxnSpPr>
          <p:nvPr/>
        </p:nvCxnSpPr>
        <p:spPr>
          <a:xfrm flipH="1">
            <a:off x="5045725" y="2034493"/>
            <a:ext cx="1178805" cy="36355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95FE1B8-4EDD-C4C2-51E0-14B19E98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30" y="4486031"/>
            <a:ext cx="7076851" cy="3085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E0E410-06EA-37AE-9B71-6F9D9AD0FB51}"/>
              </a:ext>
            </a:extLst>
          </p:cNvPr>
          <p:cNvSpPr/>
          <p:nvPr/>
        </p:nvSpPr>
        <p:spPr>
          <a:xfrm>
            <a:off x="8853320" y="7185716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9ECC71-05FA-8CBD-CB6A-85F7CF80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30" y="4370528"/>
            <a:ext cx="2632496" cy="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8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824CDB-5A30-2A38-71D9-B0BF5114E078}"/>
              </a:ext>
            </a:extLst>
          </p:cNvPr>
          <p:cNvSpPr/>
          <p:nvPr/>
        </p:nvSpPr>
        <p:spPr>
          <a:xfrm>
            <a:off x="1266632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7311F8-C1F7-893B-49AD-3BE1388B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49" y="1274970"/>
            <a:ext cx="9639585" cy="43080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5707F5-3B32-E8BC-CF9C-DF0EFDC4A722}"/>
              </a:ext>
            </a:extLst>
          </p:cNvPr>
          <p:cNvSpPr/>
          <p:nvPr/>
        </p:nvSpPr>
        <p:spPr>
          <a:xfrm>
            <a:off x="9382130" y="4966346"/>
            <a:ext cx="1820004" cy="61668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7AF7D-1BFE-273B-B9D6-63414CD2DAA4}"/>
              </a:ext>
            </a:extLst>
          </p:cNvPr>
          <p:cNvSpPr/>
          <p:nvPr/>
        </p:nvSpPr>
        <p:spPr>
          <a:xfrm>
            <a:off x="6165204" y="3809576"/>
            <a:ext cx="213562" cy="10141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23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416292-7D19-A0F9-5BDD-C63CB143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191" y="2094740"/>
            <a:ext cx="2101390" cy="1032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9C8EF-6FAB-05C4-4491-2FF272DB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886" y="639396"/>
            <a:ext cx="1491114" cy="1032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2F404A-0522-411B-6FAE-D7176172B70E}"/>
              </a:ext>
            </a:extLst>
          </p:cNvPr>
          <p:cNvSpPr txBox="1"/>
          <p:nvPr/>
        </p:nvSpPr>
        <p:spPr>
          <a:xfrm>
            <a:off x="9458352" y="177730"/>
            <a:ext cx="2024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IP -&gt; Datagram</a:t>
            </a:r>
            <a:endParaRPr kumimoji="1" lang="ko-Kore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71A9A-E87F-C9DA-CD7A-E5C3B0564C2D}"/>
              </a:ext>
            </a:extLst>
          </p:cNvPr>
          <p:cNvSpPr txBox="1"/>
          <p:nvPr/>
        </p:nvSpPr>
        <p:spPr>
          <a:xfrm>
            <a:off x="4649214" y="177730"/>
            <a:ext cx="1620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IP -&gt; Packet</a:t>
            </a:r>
            <a:endParaRPr kumimoji="1" lang="ko-Kore-KR" altLang="en-US" sz="2400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D58DE44-2BF9-3F89-4FFD-E3E759836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997" y="876587"/>
            <a:ext cx="2384814" cy="1734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F6D22-977C-9FA2-9DD4-2C7B56FE6D7C}"/>
              </a:ext>
            </a:extLst>
          </p:cNvPr>
          <p:cNvSpPr txBox="1"/>
          <p:nvPr/>
        </p:nvSpPr>
        <p:spPr>
          <a:xfrm>
            <a:off x="445393" y="286857"/>
            <a:ext cx="3072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Network Layer -&gt; </a:t>
            </a:r>
            <a:r>
              <a:rPr kumimoji="1" lang="ko-KR" altLang="en-US" sz="2400" dirty="0"/>
              <a:t>둘 다</a:t>
            </a:r>
            <a:endParaRPr kumimoji="1" lang="ko-Kore-KR" altLang="en-US" sz="2400" dirty="0"/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7C178C9B-276F-2909-DF25-806827CDC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" y="985714"/>
            <a:ext cx="4325083" cy="1517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385659-0C24-4929-BDF8-B12DB7A4C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620" y="2848190"/>
            <a:ext cx="2217567" cy="1217682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4DD59678-E67E-5758-57F3-6529D809A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620" y="4065872"/>
            <a:ext cx="1434287" cy="12406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94892A-7B0A-8CC1-1769-6AB5C794C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382" y="3429000"/>
            <a:ext cx="1844537" cy="13489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13915F-25DA-F5B8-89FE-20ECD2147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892" y="977053"/>
            <a:ext cx="1802829" cy="18711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877930-FAA6-F2F4-08E8-2B5B59F541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7382" y="4973993"/>
            <a:ext cx="1562911" cy="12446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3427ED-EEEF-D45B-D80C-081D17E57B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6322" y="2914292"/>
            <a:ext cx="2223686" cy="1317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44E38A-5CAF-9F8D-EF5A-B75E315F3B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7095" y="4145745"/>
            <a:ext cx="2511867" cy="1360594"/>
          </a:xfrm>
          <a:prstGeom prst="rect">
            <a:avLst/>
          </a:prstGeom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E8145FD1-C36D-F59F-5201-2C1EC1170B3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435" r="23600"/>
          <a:stretch/>
        </p:blipFill>
        <p:spPr>
          <a:xfrm>
            <a:off x="4209934" y="5493788"/>
            <a:ext cx="2091096" cy="17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36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E763B9-8883-20CE-321F-342A3E1BA483}"/>
              </a:ext>
            </a:extLst>
          </p:cNvPr>
          <p:cNvSpPr/>
          <p:nvPr/>
        </p:nvSpPr>
        <p:spPr>
          <a:xfrm>
            <a:off x="356269" y="714557"/>
            <a:ext cx="11497879" cy="5965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9386CB3-B53C-FEBE-8AF2-ABB916E4E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6" t="41768" b="30031"/>
          <a:stretch/>
        </p:blipFill>
        <p:spPr>
          <a:xfrm>
            <a:off x="1100456" y="1426511"/>
            <a:ext cx="5436889" cy="616945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DE1F335-7135-2A43-84CC-E32932F42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5" t="43882" r="23600" b="30066"/>
          <a:stretch/>
        </p:blipFill>
        <p:spPr>
          <a:xfrm>
            <a:off x="1069463" y="2238202"/>
            <a:ext cx="5009203" cy="10824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8CACF1-7A28-454D-1136-217E7A6C0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4" t="46685" r="36321" b="29341"/>
          <a:stretch/>
        </p:blipFill>
        <p:spPr>
          <a:xfrm>
            <a:off x="1562549" y="3515356"/>
            <a:ext cx="4359125" cy="10824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EF0E0B-B936-3D20-A9AF-5FD62E8BA9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94" t="32787" r="11759" b="34632"/>
          <a:stretch/>
        </p:blipFill>
        <p:spPr>
          <a:xfrm>
            <a:off x="1460456" y="4792510"/>
            <a:ext cx="4461218" cy="12830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B41AE4-0902-5A8A-CD87-50BB40CB93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5" t="27360" r="55517" b="41981"/>
          <a:stretch/>
        </p:blipFill>
        <p:spPr>
          <a:xfrm>
            <a:off x="7182997" y="1402991"/>
            <a:ext cx="3157343" cy="16171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23B8B9-3E87-30E9-EA7C-33EC4E85C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20" t="23295" r="94" b="29825"/>
          <a:stretch/>
        </p:blipFill>
        <p:spPr>
          <a:xfrm>
            <a:off x="7182997" y="3192711"/>
            <a:ext cx="4076242" cy="172769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D4EB6-0CD7-80E4-56D8-B65D73CA5DFE}"/>
              </a:ext>
            </a:extLst>
          </p:cNvPr>
          <p:cNvSpPr/>
          <p:nvPr/>
        </p:nvSpPr>
        <p:spPr>
          <a:xfrm>
            <a:off x="818363" y="2238202"/>
            <a:ext cx="5472268" cy="3813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778BDD-3DF8-BB85-6840-0E4AC604A0D9}"/>
              </a:ext>
            </a:extLst>
          </p:cNvPr>
          <p:cNvSpPr/>
          <p:nvPr/>
        </p:nvSpPr>
        <p:spPr>
          <a:xfrm>
            <a:off x="6899673" y="1279734"/>
            <a:ext cx="4473964" cy="3813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54752C-88DA-5861-571A-3A827386D3C2}"/>
              </a:ext>
            </a:extLst>
          </p:cNvPr>
          <p:cNvSpPr/>
          <p:nvPr/>
        </p:nvSpPr>
        <p:spPr>
          <a:xfrm>
            <a:off x="818361" y="1312786"/>
            <a:ext cx="5824809" cy="8298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C2C33-F179-C851-7C0D-21F6D8A0DC56}"/>
              </a:ext>
            </a:extLst>
          </p:cNvPr>
          <p:cNvSpPr txBox="1"/>
          <p:nvPr/>
        </p:nvSpPr>
        <p:spPr>
          <a:xfrm>
            <a:off x="679205" y="805491"/>
            <a:ext cx="5169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①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>
                <a:solidFill>
                  <a:srgbClr val="FF0000"/>
                </a:solidFill>
              </a:rPr>
              <a:t>Packet/Datagram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5550C-2F04-8266-7665-935674E43DC9}"/>
              </a:ext>
            </a:extLst>
          </p:cNvPr>
          <p:cNvSpPr txBox="1"/>
          <p:nvPr/>
        </p:nvSpPr>
        <p:spPr>
          <a:xfrm>
            <a:off x="679205" y="6126638"/>
            <a:ext cx="399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②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</a:t>
            </a:r>
            <a:r>
              <a:rPr kumimoji="1" lang="en-US" altLang="ko-KR" sz="2000" dirty="0"/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Packet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6BE20F-AD74-A86F-A96D-67233F43E205}"/>
              </a:ext>
            </a:extLst>
          </p:cNvPr>
          <p:cNvSpPr txBox="1"/>
          <p:nvPr/>
        </p:nvSpPr>
        <p:spPr>
          <a:xfrm>
            <a:off x="6903735" y="5146137"/>
            <a:ext cx="433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③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</a:t>
            </a:r>
            <a:r>
              <a:rPr kumimoji="1" lang="en-US" altLang="ko-KR" sz="2000" dirty="0"/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Datagram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41E17-D3AF-E0BF-076E-721AD672622C}"/>
              </a:ext>
            </a:extLst>
          </p:cNvPr>
          <p:cNvSpPr txBox="1"/>
          <p:nvPr/>
        </p:nvSpPr>
        <p:spPr>
          <a:xfrm>
            <a:off x="6948628" y="566497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dirty="0"/>
              <a:t>😱</a:t>
            </a:r>
            <a:endParaRPr kumimoji="1" lang="ko-Kore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64915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1657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606424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97023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2477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9219</TotalTime>
  <Words>728</Words>
  <Application>Microsoft Macintosh PowerPoint</Application>
  <PresentationFormat>와이드스크린</PresentationFormat>
  <Paragraphs>289</Paragraphs>
  <Slides>52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16</cp:revision>
  <dcterms:created xsi:type="dcterms:W3CDTF">2022-01-30T12:52:06Z</dcterms:created>
  <dcterms:modified xsi:type="dcterms:W3CDTF">2022-09-21T09:44:53Z</dcterms:modified>
</cp:coreProperties>
</file>